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4"/>
  </p:notesMasterIdLst>
  <p:handoutMasterIdLst>
    <p:handoutMasterId r:id="rId5"/>
  </p:handoutMasterIdLst>
  <p:sldIdLst>
    <p:sldId id="257" r:id="rId3"/>
  </p:sldIdLst>
  <p:sldSz cx="32404050" cy="43205400"/>
  <p:notesSz cx="6858000" cy="9144000"/>
  <p:defaultTextStyle>
    <a:defPPr>
      <a:defRPr lang="es-ES_tradnl"/>
    </a:defPPr>
    <a:lvl1pPr marL="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1pPr>
    <a:lvl2pPr marL="216027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2pPr>
    <a:lvl3pPr marL="432054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3pPr>
    <a:lvl4pPr marL="648081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4pPr>
    <a:lvl5pPr marL="864108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5pPr>
    <a:lvl6pPr marL="1080135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6pPr>
    <a:lvl7pPr marL="1296162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7pPr>
    <a:lvl8pPr marL="1512189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8pPr>
    <a:lvl9pPr marL="1728216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08">
          <p15:clr>
            <a:srgbClr val="A4A3A4"/>
          </p15:clr>
        </p15:guide>
        <p15:guide id="2" pos="1020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7"/>
    <p:restoredTop sz="93349" autoAdjust="0"/>
  </p:normalViewPr>
  <p:slideViewPr>
    <p:cSldViewPr>
      <p:cViewPr>
        <p:scale>
          <a:sx n="14" d="100"/>
          <a:sy n="14" d="100"/>
        </p:scale>
        <p:origin x="2352" y="48"/>
      </p:cViewPr>
      <p:guideLst>
        <p:guide orient="horz" pos="13608"/>
        <p:guide pos="102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5D654-0090-4612-B758-754C8938633F}" type="datetimeFigureOut">
              <a:rPr lang="es-ES_tradnl" smtClean="0"/>
              <a:t>14/02/2019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7F8A06-8397-4A21-A7B9-C37D73AF6F2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02857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FB8CC-C405-4080-9F90-790B1C647AA3}" type="datetimeFigureOut">
              <a:rPr lang="es-ES_tradnl" smtClean="0"/>
              <a:t>14/02/2019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C7EC8-66C3-4C1F-B691-C04632136DB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9940691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432054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1pPr>
    <a:lvl2pPr marL="2160270" algn="l" defTabSz="432054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2pPr>
    <a:lvl3pPr marL="4320540" algn="l" defTabSz="432054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3pPr>
    <a:lvl4pPr marL="6480810" algn="l" defTabSz="432054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4pPr>
    <a:lvl5pPr marL="8641080" algn="l" defTabSz="432054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5pPr>
    <a:lvl6pPr marL="10801350" algn="l" defTabSz="432054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6pPr>
    <a:lvl7pPr marL="12961620" algn="l" defTabSz="432054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7pPr>
    <a:lvl8pPr marL="15121890" algn="l" defTabSz="432054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8pPr>
    <a:lvl9pPr marL="17282160" algn="l" defTabSz="432054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AACC4-244C-4B4A-8CC1-8EBF63247C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32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0304" y="13421680"/>
            <a:ext cx="27543443" cy="92611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60608" y="24483060"/>
            <a:ext cx="22682835" cy="110413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60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20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80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641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801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961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121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28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C0069-1C22-4CF3-9F77-BC6BA30BADDF}" type="datetimeFigureOut">
              <a:rPr lang="es-ES_tradnl" smtClean="0"/>
              <a:t>14/02/2019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E170-DEEC-4AD2-923B-30D790A8987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1272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C0069-1C22-4CF3-9F77-BC6BA30BADDF}" type="datetimeFigureOut">
              <a:rPr lang="es-ES_tradnl" smtClean="0"/>
              <a:t>14/02/2019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E170-DEEC-4AD2-923B-30D790A8987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47224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492936" y="1730222"/>
            <a:ext cx="7290911" cy="368646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0203" y="1730222"/>
            <a:ext cx="21332666" cy="368646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C0069-1C22-4CF3-9F77-BC6BA30BADDF}" type="datetimeFigureOut">
              <a:rPr lang="es-ES_tradnl" smtClean="0"/>
              <a:t>14/02/2019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E170-DEEC-4AD2-923B-30D790A8987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5932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C0069-1C22-4CF3-9F77-BC6BA30BADDF}" type="datetimeFigureOut">
              <a:rPr lang="es-ES_tradnl" smtClean="0"/>
              <a:t>14/02/2019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E170-DEEC-4AD2-923B-30D790A8987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60501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696" y="27763473"/>
            <a:ext cx="27543443" cy="8581073"/>
          </a:xfrm>
        </p:spPr>
        <p:txBody>
          <a:bodyPr anchor="t"/>
          <a:lstStyle>
            <a:lvl1pPr algn="l">
              <a:defRPr sz="18900" b="1" cap="all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9696" y="18312295"/>
            <a:ext cx="27543443" cy="9451178"/>
          </a:xfrm>
        </p:spPr>
        <p:txBody>
          <a:bodyPr anchor="b"/>
          <a:lstStyle>
            <a:lvl1pPr marL="0" indent="0">
              <a:buNone/>
              <a:defRPr sz="9500">
                <a:solidFill>
                  <a:schemeClr val="tx1">
                    <a:tint val="75000"/>
                  </a:schemeClr>
                </a:solidFill>
              </a:defRPr>
            </a:lvl1pPr>
            <a:lvl2pPr marL="2160270" indent="0">
              <a:buNone/>
              <a:defRPr sz="8500">
                <a:solidFill>
                  <a:schemeClr val="tx1">
                    <a:tint val="75000"/>
                  </a:schemeClr>
                </a:solidFill>
              </a:defRPr>
            </a:lvl2pPr>
            <a:lvl3pPr marL="4320540" indent="0">
              <a:buNone/>
              <a:defRPr sz="7600">
                <a:solidFill>
                  <a:schemeClr val="tx1">
                    <a:tint val="75000"/>
                  </a:schemeClr>
                </a:solidFill>
              </a:defRPr>
            </a:lvl3pPr>
            <a:lvl4pPr marL="648081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4pPr>
            <a:lvl5pPr marL="864108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5pPr>
            <a:lvl6pPr marL="1080135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6pPr>
            <a:lvl7pPr marL="1296162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7pPr>
            <a:lvl8pPr marL="1512189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8pPr>
            <a:lvl9pPr marL="1728216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C0069-1C22-4CF3-9F77-BC6BA30BADDF}" type="datetimeFigureOut">
              <a:rPr lang="es-ES_tradnl" smtClean="0"/>
              <a:t>14/02/2019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E170-DEEC-4AD2-923B-30D790A8987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0284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0202" y="10081263"/>
            <a:ext cx="14311789" cy="28513567"/>
          </a:xfrm>
        </p:spPr>
        <p:txBody>
          <a:bodyPr/>
          <a:lstStyle>
            <a:lvl1pPr>
              <a:defRPr sz="13200"/>
            </a:lvl1pPr>
            <a:lvl2pPr>
              <a:defRPr sz="11300"/>
            </a:lvl2pPr>
            <a:lvl3pPr>
              <a:defRPr sz="9500"/>
            </a:lvl3pPr>
            <a:lvl4pPr>
              <a:defRPr sz="8500"/>
            </a:lvl4pPr>
            <a:lvl5pPr>
              <a:defRPr sz="8500"/>
            </a:lvl5pPr>
            <a:lvl6pPr>
              <a:defRPr sz="8500"/>
            </a:lvl6pPr>
            <a:lvl7pPr>
              <a:defRPr sz="8500"/>
            </a:lvl7pPr>
            <a:lvl8pPr>
              <a:defRPr sz="8500"/>
            </a:lvl8pPr>
            <a:lvl9pPr>
              <a:defRPr sz="8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72059" y="10081263"/>
            <a:ext cx="14311789" cy="28513567"/>
          </a:xfrm>
        </p:spPr>
        <p:txBody>
          <a:bodyPr/>
          <a:lstStyle>
            <a:lvl1pPr>
              <a:defRPr sz="13200"/>
            </a:lvl1pPr>
            <a:lvl2pPr>
              <a:defRPr sz="11300"/>
            </a:lvl2pPr>
            <a:lvl3pPr>
              <a:defRPr sz="9500"/>
            </a:lvl3pPr>
            <a:lvl4pPr>
              <a:defRPr sz="8500"/>
            </a:lvl4pPr>
            <a:lvl5pPr>
              <a:defRPr sz="8500"/>
            </a:lvl5pPr>
            <a:lvl6pPr>
              <a:defRPr sz="8500"/>
            </a:lvl6pPr>
            <a:lvl7pPr>
              <a:defRPr sz="8500"/>
            </a:lvl7pPr>
            <a:lvl8pPr>
              <a:defRPr sz="8500"/>
            </a:lvl8pPr>
            <a:lvl9pPr>
              <a:defRPr sz="8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C0069-1C22-4CF3-9F77-BC6BA30BADDF}" type="datetimeFigureOut">
              <a:rPr lang="es-ES_tradnl" smtClean="0"/>
              <a:t>14/02/2019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E170-DEEC-4AD2-923B-30D790A8987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90450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0203" y="9671212"/>
            <a:ext cx="14317416" cy="4030501"/>
          </a:xfrm>
        </p:spPr>
        <p:txBody>
          <a:bodyPr anchor="b"/>
          <a:lstStyle>
            <a:lvl1pPr marL="0" indent="0">
              <a:buNone/>
              <a:defRPr sz="11300" b="1"/>
            </a:lvl1pPr>
            <a:lvl2pPr marL="2160270" indent="0">
              <a:buNone/>
              <a:defRPr sz="9500" b="1"/>
            </a:lvl2pPr>
            <a:lvl3pPr marL="4320540" indent="0">
              <a:buNone/>
              <a:defRPr sz="8500" b="1"/>
            </a:lvl3pPr>
            <a:lvl4pPr marL="6480810" indent="0">
              <a:buNone/>
              <a:defRPr sz="7600" b="1"/>
            </a:lvl4pPr>
            <a:lvl5pPr marL="8641080" indent="0">
              <a:buNone/>
              <a:defRPr sz="7600" b="1"/>
            </a:lvl5pPr>
            <a:lvl6pPr marL="10801350" indent="0">
              <a:buNone/>
              <a:defRPr sz="7600" b="1"/>
            </a:lvl6pPr>
            <a:lvl7pPr marL="12961620" indent="0">
              <a:buNone/>
              <a:defRPr sz="7600" b="1"/>
            </a:lvl7pPr>
            <a:lvl8pPr marL="15121890" indent="0">
              <a:buNone/>
              <a:defRPr sz="7600" b="1"/>
            </a:lvl8pPr>
            <a:lvl9pPr marL="17282160" indent="0">
              <a:buNone/>
              <a:defRPr sz="7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0203" y="13701713"/>
            <a:ext cx="14317416" cy="24893114"/>
          </a:xfrm>
        </p:spPr>
        <p:txBody>
          <a:bodyPr/>
          <a:lstStyle>
            <a:lvl1pPr>
              <a:defRPr sz="11300"/>
            </a:lvl1pPr>
            <a:lvl2pPr>
              <a:defRPr sz="9500"/>
            </a:lvl2pPr>
            <a:lvl3pPr>
              <a:defRPr sz="85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60809" y="9671212"/>
            <a:ext cx="14323040" cy="4030501"/>
          </a:xfrm>
        </p:spPr>
        <p:txBody>
          <a:bodyPr anchor="b"/>
          <a:lstStyle>
            <a:lvl1pPr marL="0" indent="0">
              <a:buNone/>
              <a:defRPr sz="11300" b="1"/>
            </a:lvl1pPr>
            <a:lvl2pPr marL="2160270" indent="0">
              <a:buNone/>
              <a:defRPr sz="9500" b="1"/>
            </a:lvl2pPr>
            <a:lvl3pPr marL="4320540" indent="0">
              <a:buNone/>
              <a:defRPr sz="8500" b="1"/>
            </a:lvl3pPr>
            <a:lvl4pPr marL="6480810" indent="0">
              <a:buNone/>
              <a:defRPr sz="7600" b="1"/>
            </a:lvl4pPr>
            <a:lvl5pPr marL="8641080" indent="0">
              <a:buNone/>
              <a:defRPr sz="7600" b="1"/>
            </a:lvl5pPr>
            <a:lvl6pPr marL="10801350" indent="0">
              <a:buNone/>
              <a:defRPr sz="7600" b="1"/>
            </a:lvl6pPr>
            <a:lvl7pPr marL="12961620" indent="0">
              <a:buNone/>
              <a:defRPr sz="7600" b="1"/>
            </a:lvl7pPr>
            <a:lvl8pPr marL="15121890" indent="0">
              <a:buNone/>
              <a:defRPr sz="7600" b="1"/>
            </a:lvl8pPr>
            <a:lvl9pPr marL="17282160" indent="0">
              <a:buNone/>
              <a:defRPr sz="7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60809" y="13701713"/>
            <a:ext cx="14323040" cy="24893114"/>
          </a:xfrm>
        </p:spPr>
        <p:txBody>
          <a:bodyPr/>
          <a:lstStyle>
            <a:lvl1pPr>
              <a:defRPr sz="11300"/>
            </a:lvl1pPr>
            <a:lvl2pPr>
              <a:defRPr sz="9500"/>
            </a:lvl2pPr>
            <a:lvl3pPr>
              <a:defRPr sz="85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C0069-1C22-4CF3-9F77-BC6BA30BADDF}" type="datetimeFigureOut">
              <a:rPr lang="es-ES_tradnl" smtClean="0"/>
              <a:t>14/02/2019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E170-DEEC-4AD2-923B-30D790A8987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024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C0069-1C22-4CF3-9F77-BC6BA30BADDF}" type="datetimeFigureOut">
              <a:rPr lang="es-ES_tradnl" smtClean="0"/>
              <a:t>14/02/2019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E170-DEEC-4AD2-923B-30D790A8987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65665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C0069-1C22-4CF3-9F77-BC6BA30BADDF}" type="datetimeFigureOut">
              <a:rPr lang="es-ES_tradnl" smtClean="0"/>
              <a:t>14/02/2019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E170-DEEC-4AD2-923B-30D790A8987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1686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204" y="1720215"/>
            <a:ext cx="10660709" cy="7320915"/>
          </a:xfrm>
        </p:spPr>
        <p:txBody>
          <a:bodyPr anchor="b"/>
          <a:lstStyle>
            <a:lvl1pPr algn="l">
              <a:defRPr sz="9500" b="1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9083" y="1720218"/>
            <a:ext cx="18114764" cy="36874612"/>
          </a:xfrm>
        </p:spPr>
        <p:txBody>
          <a:bodyPr/>
          <a:lstStyle>
            <a:lvl1pPr>
              <a:defRPr sz="15100"/>
            </a:lvl1pPr>
            <a:lvl2pPr>
              <a:defRPr sz="13200"/>
            </a:lvl2pPr>
            <a:lvl3pPr>
              <a:defRPr sz="11300"/>
            </a:lvl3pPr>
            <a:lvl4pPr>
              <a:defRPr sz="9500"/>
            </a:lvl4pPr>
            <a:lvl5pPr>
              <a:defRPr sz="9500"/>
            </a:lvl5pPr>
            <a:lvl6pPr>
              <a:defRPr sz="9500"/>
            </a:lvl6pPr>
            <a:lvl7pPr>
              <a:defRPr sz="9500"/>
            </a:lvl7pPr>
            <a:lvl8pPr>
              <a:defRPr sz="9500"/>
            </a:lvl8pPr>
            <a:lvl9pPr>
              <a:defRPr sz="9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0204" y="9041133"/>
            <a:ext cx="10660709" cy="29553697"/>
          </a:xfrm>
        </p:spPr>
        <p:txBody>
          <a:bodyPr/>
          <a:lstStyle>
            <a:lvl1pPr marL="0" indent="0">
              <a:buNone/>
              <a:defRPr sz="6600"/>
            </a:lvl1pPr>
            <a:lvl2pPr marL="2160270" indent="0">
              <a:buNone/>
              <a:defRPr sz="5700"/>
            </a:lvl2pPr>
            <a:lvl3pPr marL="4320540" indent="0">
              <a:buNone/>
              <a:defRPr sz="4700"/>
            </a:lvl3pPr>
            <a:lvl4pPr marL="6480810" indent="0">
              <a:buNone/>
              <a:defRPr sz="4300"/>
            </a:lvl4pPr>
            <a:lvl5pPr marL="8641080" indent="0">
              <a:buNone/>
              <a:defRPr sz="4300"/>
            </a:lvl5pPr>
            <a:lvl6pPr marL="10801350" indent="0">
              <a:buNone/>
              <a:defRPr sz="4300"/>
            </a:lvl6pPr>
            <a:lvl7pPr marL="12961620" indent="0">
              <a:buNone/>
              <a:defRPr sz="4300"/>
            </a:lvl7pPr>
            <a:lvl8pPr marL="15121890" indent="0">
              <a:buNone/>
              <a:defRPr sz="4300"/>
            </a:lvl8pPr>
            <a:lvl9pPr marL="17282160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C0069-1C22-4CF3-9F77-BC6BA30BADDF}" type="datetimeFigureOut">
              <a:rPr lang="es-ES_tradnl" smtClean="0"/>
              <a:t>14/02/2019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E170-DEEC-4AD2-923B-30D790A8987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3152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1421" y="30243780"/>
            <a:ext cx="19442430" cy="3570449"/>
          </a:xfrm>
        </p:spPr>
        <p:txBody>
          <a:bodyPr anchor="b"/>
          <a:lstStyle>
            <a:lvl1pPr algn="l">
              <a:defRPr sz="9500" b="1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51421" y="3860483"/>
            <a:ext cx="19442430" cy="25923240"/>
          </a:xfrm>
        </p:spPr>
        <p:txBody>
          <a:bodyPr/>
          <a:lstStyle>
            <a:lvl1pPr marL="0" indent="0">
              <a:buNone/>
              <a:defRPr sz="15100"/>
            </a:lvl1pPr>
            <a:lvl2pPr marL="2160270" indent="0">
              <a:buNone/>
              <a:defRPr sz="13200"/>
            </a:lvl2pPr>
            <a:lvl3pPr marL="4320540" indent="0">
              <a:buNone/>
              <a:defRPr sz="11300"/>
            </a:lvl3pPr>
            <a:lvl4pPr marL="6480810" indent="0">
              <a:buNone/>
              <a:defRPr sz="9500"/>
            </a:lvl4pPr>
            <a:lvl5pPr marL="8641080" indent="0">
              <a:buNone/>
              <a:defRPr sz="9500"/>
            </a:lvl5pPr>
            <a:lvl6pPr marL="10801350" indent="0">
              <a:buNone/>
              <a:defRPr sz="9500"/>
            </a:lvl6pPr>
            <a:lvl7pPr marL="12961620" indent="0">
              <a:buNone/>
              <a:defRPr sz="9500"/>
            </a:lvl7pPr>
            <a:lvl8pPr marL="15121890" indent="0">
              <a:buNone/>
              <a:defRPr sz="9500"/>
            </a:lvl8pPr>
            <a:lvl9pPr marL="17282160" indent="0">
              <a:buNone/>
              <a:defRPr sz="95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1421" y="33814229"/>
            <a:ext cx="19442430" cy="5070631"/>
          </a:xfrm>
        </p:spPr>
        <p:txBody>
          <a:bodyPr/>
          <a:lstStyle>
            <a:lvl1pPr marL="0" indent="0">
              <a:buNone/>
              <a:defRPr sz="6600"/>
            </a:lvl1pPr>
            <a:lvl2pPr marL="2160270" indent="0">
              <a:buNone/>
              <a:defRPr sz="5700"/>
            </a:lvl2pPr>
            <a:lvl3pPr marL="4320540" indent="0">
              <a:buNone/>
              <a:defRPr sz="4700"/>
            </a:lvl3pPr>
            <a:lvl4pPr marL="6480810" indent="0">
              <a:buNone/>
              <a:defRPr sz="4300"/>
            </a:lvl4pPr>
            <a:lvl5pPr marL="8641080" indent="0">
              <a:buNone/>
              <a:defRPr sz="4300"/>
            </a:lvl5pPr>
            <a:lvl6pPr marL="10801350" indent="0">
              <a:buNone/>
              <a:defRPr sz="4300"/>
            </a:lvl6pPr>
            <a:lvl7pPr marL="12961620" indent="0">
              <a:buNone/>
              <a:defRPr sz="4300"/>
            </a:lvl7pPr>
            <a:lvl8pPr marL="15121890" indent="0">
              <a:buNone/>
              <a:defRPr sz="4300"/>
            </a:lvl8pPr>
            <a:lvl9pPr marL="17282160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C0069-1C22-4CF3-9F77-BC6BA30BADDF}" type="datetimeFigureOut">
              <a:rPr lang="es-ES_tradnl" smtClean="0"/>
              <a:t>14/02/2019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E170-DEEC-4AD2-923B-30D790A8987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65931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0203" y="1730219"/>
            <a:ext cx="29163645" cy="7200900"/>
          </a:xfrm>
          <a:prstGeom prst="rect">
            <a:avLst/>
          </a:prstGeom>
        </p:spPr>
        <p:txBody>
          <a:bodyPr vert="horz" lIns="432054" tIns="216027" rIns="432054" bIns="21602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0203" y="10081263"/>
            <a:ext cx="29163645" cy="28513567"/>
          </a:xfrm>
          <a:prstGeom prst="rect">
            <a:avLst/>
          </a:prstGeom>
        </p:spPr>
        <p:txBody>
          <a:bodyPr vert="horz" lIns="432054" tIns="216027" rIns="432054" bIns="21602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20203" y="40045008"/>
            <a:ext cx="7560945" cy="2300288"/>
          </a:xfrm>
          <a:prstGeom prst="rect">
            <a:avLst/>
          </a:prstGeom>
        </p:spPr>
        <p:txBody>
          <a:bodyPr vert="horz" lIns="432054" tIns="216027" rIns="432054" bIns="216027" rtlCol="0" anchor="ctr"/>
          <a:lstStyle>
            <a:lvl1pPr algn="l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C0069-1C22-4CF3-9F77-BC6BA30BADDF}" type="datetimeFigureOut">
              <a:rPr lang="es-ES_tradnl" smtClean="0"/>
              <a:t>14/02/2019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71384" y="40045008"/>
            <a:ext cx="10261283" cy="2300288"/>
          </a:xfrm>
          <a:prstGeom prst="rect">
            <a:avLst/>
          </a:prstGeom>
        </p:spPr>
        <p:txBody>
          <a:bodyPr vert="horz" lIns="432054" tIns="216027" rIns="432054" bIns="216027" rtlCol="0" anchor="ctr"/>
          <a:lstStyle>
            <a:lvl1pPr algn="ctr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22903" y="40045008"/>
            <a:ext cx="7560945" cy="2300288"/>
          </a:xfrm>
          <a:prstGeom prst="rect">
            <a:avLst/>
          </a:prstGeom>
        </p:spPr>
        <p:txBody>
          <a:bodyPr vert="horz" lIns="432054" tIns="216027" rIns="432054" bIns="216027" rtlCol="0" anchor="ctr"/>
          <a:lstStyle>
            <a:lvl1pPr algn="r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EE170-DEEC-4AD2-923B-30D790A8987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2279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20540" rtl="0" eaLnBrk="1" latinLnBrk="0" hangingPunct="1">
        <a:spcBef>
          <a:spcPct val="0"/>
        </a:spcBef>
        <a:buNone/>
        <a:defRPr sz="20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203" indent="-1620203" algn="l" defTabSz="4320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100" kern="1200">
          <a:solidFill>
            <a:schemeClr val="tx1"/>
          </a:solidFill>
          <a:latin typeface="+mn-lt"/>
          <a:ea typeface="+mn-ea"/>
          <a:cs typeface="+mn-cs"/>
        </a:defRPr>
      </a:lvl1pPr>
      <a:lvl2pPr marL="3510439" indent="-1350169" algn="l" defTabSz="43205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2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675" indent="-1080135" algn="l" defTabSz="4320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3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945" indent="-1080135" algn="l" defTabSz="4320540" rtl="0" eaLnBrk="1" latinLnBrk="0" hangingPunct="1">
        <a:spcBef>
          <a:spcPct val="20000"/>
        </a:spcBef>
        <a:buFont typeface="Arial" panose="020B0604020202020204" pitchFamily="34" charset="0"/>
        <a:buChar char="–"/>
        <a:defRPr sz="9500" kern="1200">
          <a:solidFill>
            <a:schemeClr val="tx1"/>
          </a:solidFill>
          <a:latin typeface="+mn-lt"/>
          <a:ea typeface="+mn-ea"/>
          <a:cs typeface="+mn-cs"/>
        </a:defRPr>
      </a:lvl4pPr>
      <a:lvl5pPr marL="9721215" indent="-1080135" algn="l" defTabSz="4320540" rtl="0" eaLnBrk="1" latinLnBrk="0" hangingPunct="1">
        <a:spcBef>
          <a:spcPct val="20000"/>
        </a:spcBef>
        <a:buFont typeface="Arial" panose="020B0604020202020204" pitchFamily="34" charset="0"/>
        <a:buChar char="»"/>
        <a:defRPr sz="9500" kern="1200">
          <a:solidFill>
            <a:schemeClr val="tx1"/>
          </a:solidFill>
          <a:latin typeface="+mn-lt"/>
          <a:ea typeface="+mn-ea"/>
          <a:cs typeface="+mn-cs"/>
        </a:defRPr>
      </a:lvl5pPr>
      <a:lvl6pPr marL="11881485" indent="-1080135" algn="l" defTabSz="4320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6pPr>
      <a:lvl7pPr marL="14041755" indent="-1080135" algn="l" defTabSz="4320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2025" indent="-1080135" algn="l" defTabSz="4320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8pPr>
      <a:lvl9pPr marL="18362295" indent="-1080135" algn="l" defTabSz="4320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27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54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81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135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6pPr>
      <a:lvl7pPr marL="1296162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7pPr>
      <a:lvl8pPr marL="1512189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A3A2863-53E6-FD42-B3F2-80FF03EBC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0687"/>
            <a:ext cx="32475833" cy="43205100"/>
          </a:xfrm>
          <a:prstGeom prst="rect">
            <a:avLst/>
          </a:prstGeom>
        </p:spPr>
      </p:pic>
      <p:sp>
        <p:nvSpPr>
          <p:cNvPr id="21" name="Shape 11"/>
          <p:cNvSpPr/>
          <p:nvPr/>
        </p:nvSpPr>
        <p:spPr>
          <a:xfrm>
            <a:off x="0" y="2798159"/>
            <a:ext cx="32043787" cy="275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defRPr sz="1600"/>
            </a:lvl1pPr>
          </a:lstStyle>
          <a:p>
            <a:pPr algn="ctr"/>
            <a:r>
              <a:rPr lang="es-ES_tradnl" sz="6600" b="1" dirty="0">
                <a:solidFill>
                  <a:schemeClr val="bg1"/>
                </a:solidFill>
              </a:rPr>
              <a:t>Título del poster</a:t>
            </a:r>
          </a:p>
          <a:p>
            <a:pPr algn="ctr"/>
            <a:r>
              <a:rPr lang="es-ES_tradnl" sz="4100" b="1" dirty="0">
                <a:solidFill>
                  <a:schemeClr val="bg1"/>
                </a:solidFill>
              </a:rPr>
              <a:t>Tema</a:t>
            </a:r>
          </a:p>
          <a:p>
            <a:pPr algn="ctr"/>
            <a:r>
              <a:rPr lang="es-ES_tradnl" sz="4100" b="1" dirty="0">
                <a:solidFill>
                  <a:schemeClr val="bg1"/>
                </a:solidFill>
              </a:rPr>
              <a:t>Autor 1, Autor 2, …</a:t>
            </a:r>
          </a:p>
          <a:p>
            <a:pPr algn="ctr"/>
            <a:r>
              <a:rPr lang="es-ES_tradnl" sz="2500" b="1" dirty="0">
                <a:solidFill>
                  <a:schemeClr val="bg1"/>
                </a:solidFill>
              </a:rPr>
              <a:t>Institución, Hospital…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23" name="Rounded Rectangle 45"/>
          <p:cNvSpPr/>
          <p:nvPr/>
        </p:nvSpPr>
        <p:spPr>
          <a:xfrm>
            <a:off x="746050" y="21590536"/>
            <a:ext cx="10901335" cy="21038500"/>
          </a:xfrm>
          <a:prstGeom prst="roundRect">
            <a:avLst>
              <a:gd name="adj" fmla="val 4767"/>
            </a:avLst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86" tIns="47293" rIns="94586" bIns="47293" rtlCol="0" anchor="b"/>
          <a:lstStyle/>
          <a:p>
            <a:pPr algn="just"/>
            <a:endParaRPr lang="es-ES_tradnl" sz="2900" dirty="0">
              <a:solidFill>
                <a:schemeClr val="tx1"/>
              </a:solidFill>
            </a:endParaRPr>
          </a:p>
          <a:p>
            <a:pPr algn="just"/>
            <a:endParaRPr lang="es-ES_tradnl" sz="2900" dirty="0">
              <a:solidFill>
                <a:schemeClr val="tx1"/>
              </a:solidFill>
            </a:endParaRPr>
          </a:p>
          <a:p>
            <a:pPr algn="just"/>
            <a:endParaRPr lang="es-ES_tradnl" sz="2900" dirty="0">
              <a:solidFill>
                <a:schemeClr val="tx1"/>
              </a:solidFill>
            </a:endParaRPr>
          </a:p>
          <a:p>
            <a:pPr algn="just"/>
            <a:endParaRPr lang="es-ES_tradnl" sz="2900" dirty="0">
              <a:solidFill>
                <a:schemeClr val="tx1"/>
              </a:solidFill>
            </a:endParaRPr>
          </a:p>
          <a:p>
            <a:pPr algn="just"/>
            <a:endParaRPr lang="es-ES_tradnl" sz="2900" dirty="0">
              <a:solidFill>
                <a:schemeClr val="tx1"/>
              </a:solidFill>
            </a:endParaRPr>
          </a:p>
          <a:p>
            <a:pPr algn="just"/>
            <a:endParaRPr lang="es-ES_tradnl" sz="2900" dirty="0">
              <a:solidFill>
                <a:schemeClr val="tx1"/>
              </a:solidFill>
            </a:endParaRPr>
          </a:p>
          <a:p>
            <a:pPr algn="just"/>
            <a:endParaRPr lang="es-ES_tradnl" sz="2900" dirty="0">
              <a:solidFill>
                <a:schemeClr val="tx1"/>
              </a:solidFill>
            </a:endParaRPr>
          </a:p>
          <a:p>
            <a:pPr algn="just"/>
            <a:endParaRPr lang="es-ES_tradnl" sz="2900" dirty="0">
              <a:solidFill>
                <a:schemeClr val="tx1"/>
              </a:solidFill>
            </a:endParaRPr>
          </a:p>
          <a:p>
            <a:pPr algn="just"/>
            <a:endParaRPr lang="es-ES_tradnl" sz="2900" dirty="0">
              <a:solidFill>
                <a:schemeClr val="tx1"/>
              </a:solidFill>
            </a:endParaRPr>
          </a:p>
          <a:p>
            <a:pPr algn="just"/>
            <a:endParaRPr lang="es-ES_tradnl" sz="2900" dirty="0">
              <a:solidFill>
                <a:schemeClr val="tx1"/>
              </a:solidFill>
            </a:endParaRPr>
          </a:p>
          <a:p>
            <a:pPr algn="just"/>
            <a:endParaRPr lang="es-ES_tradnl" sz="2900" dirty="0">
              <a:solidFill>
                <a:schemeClr val="tx1"/>
              </a:solidFill>
            </a:endParaRPr>
          </a:p>
          <a:p>
            <a:pPr algn="just"/>
            <a:endParaRPr lang="es-ES_tradnl" sz="2900" dirty="0">
              <a:solidFill>
                <a:schemeClr val="tx1"/>
              </a:solidFill>
            </a:endParaRPr>
          </a:p>
          <a:p>
            <a:pPr algn="just"/>
            <a:endParaRPr lang="es-ES_tradnl" sz="2900" dirty="0">
              <a:solidFill>
                <a:schemeClr val="tx1"/>
              </a:solidFill>
            </a:endParaRPr>
          </a:p>
          <a:p>
            <a:pPr algn="just"/>
            <a:endParaRPr lang="es-ES_tradnl" sz="2900" dirty="0">
              <a:solidFill>
                <a:schemeClr val="tx1"/>
              </a:solidFill>
            </a:endParaRPr>
          </a:p>
          <a:p>
            <a:pPr algn="just"/>
            <a:endParaRPr lang="es-ES_tradnl" sz="2900" dirty="0">
              <a:solidFill>
                <a:schemeClr val="tx1"/>
              </a:solidFill>
            </a:endParaRPr>
          </a:p>
        </p:txBody>
      </p:sp>
      <p:sp>
        <p:nvSpPr>
          <p:cNvPr id="24" name="Rounded Rectangle 34"/>
          <p:cNvSpPr/>
          <p:nvPr/>
        </p:nvSpPr>
        <p:spPr>
          <a:xfrm>
            <a:off x="744810" y="5876844"/>
            <a:ext cx="10901337" cy="5598742"/>
          </a:xfrm>
          <a:prstGeom prst="roundRect">
            <a:avLst>
              <a:gd name="adj" fmla="val 6365"/>
            </a:avLst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86" tIns="47293" rIns="94586" bIns="47293" rtlCol="0" anchor="b"/>
          <a:lstStyle/>
          <a:p>
            <a:pPr algn="just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5" name="TextBox 41"/>
          <p:cNvSpPr txBox="1"/>
          <p:nvPr/>
        </p:nvSpPr>
        <p:spPr>
          <a:xfrm>
            <a:off x="744809" y="5983881"/>
            <a:ext cx="10901336" cy="713163"/>
          </a:xfrm>
          <a:prstGeom prst="round2SameRect">
            <a:avLst>
              <a:gd name="adj1" fmla="val 34064"/>
              <a:gd name="adj2" fmla="val 0"/>
            </a:avLst>
          </a:prstGeom>
          <a:solidFill>
            <a:schemeClr val="bg1"/>
          </a:solidFill>
        </p:spPr>
        <p:txBody>
          <a:bodyPr wrap="square" lIns="372384" tIns="37238" rIns="372384" bIns="37238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accent1">
                    <a:lumMod val="75000"/>
                  </a:schemeClr>
                </a:solidFill>
              </a:rPr>
              <a:t>INTRODUCCIÓN</a:t>
            </a:r>
          </a:p>
        </p:txBody>
      </p:sp>
      <p:sp>
        <p:nvSpPr>
          <p:cNvPr id="26" name="Rounded Rectangle 43"/>
          <p:cNvSpPr/>
          <p:nvPr/>
        </p:nvSpPr>
        <p:spPr>
          <a:xfrm>
            <a:off x="744809" y="12100622"/>
            <a:ext cx="10901336" cy="8864877"/>
          </a:xfrm>
          <a:prstGeom prst="roundRect">
            <a:avLst>
              <a:gd name="adj" fmla="val 6365"/>
            </a:avLst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86" tIns="47293" rIns="94586" bIns="47293" rtlCol="0" anchor="b"/>
          <a:lstStyle/>
          <a:p>
            <a:pPr algn="just"/>
            <a:endParaRPr lang="en-US" sz="3700" dirty="0">
              <a:solidFill>
                <a:schemeClr val="tx1"/>
              </a:solidFill>
            </a:endParaRPr>
          </a:p>
          <a:p>
            <a:pPr algn="just"/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27" name="TextBox 49"/>
          <p:cNvSpPr txBox="1"/>
          <p:nvPr/>
        </p:nvSpPr>
        <p:spPr>
          <a:xfrm>
            <a:off x="744809" y="12100623"/>
            <a:ext cx="10901336" cy="713163"/>
          </a:xfrm>
          <a:prstGeom prst="round2SameRect">
            <a:avLst>
              <a:gd name="adj1" fmla="val 34064"/>
              <a:gd name="adj2" fmla="val 0"/>
            </a:avLst>
          </a:prstGeom>
          <a:solidFill>
            <a:schemeClr val="bg1"/>
          </a:solidFill>
        </p:spPr>
        <p:txBody>
          <a:bodyPr wrap="square" lIns="372384" tIns="37238" rIns="372384" bIns="37238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accent1">
                    <a:lumMod val="75000"/>
                  </a:schemeClr>
                </a:solidFill>
              </a:rPr>
              <a:t>MATERIALES Y MÉTODOS</a:t>
            </a:r>
          </a:p>
        </p:txBody>
      </p:sp>
      <p:sp>
        <p:nvSpPr>
          <p:cNvPr id="28" name="TextBox 50"/>
          <p:cNvSpPr txBox="1"/>
          <p:nvPr/>
        </p:nvSpPr>
        <p:spPr>
          <a:xfrm>
            <a:off x="770969" y="21541863"/>
            <a:ext cx="10901335" cy="713163"/>
          </a:xfrm>
          <a:prstGeom prst="round2SameRect">
            <a:avLst>
              <a:gd name="adj1" fmla="val 34064"/>
              <a:gd name="adj2" fmla="val 0"/>
            </a:avLst>
          </a:prstGeom>
          <a:solidFill>
            <a:schemeClr val="bg1"/>
          </a:solidFill>
        </p:spPr>
        <p:txBody>
          <a:bodyPr wrap="square" lIns="372384" tIns="37238" rIns="372384" bIns="37238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accent1">
                    <a:lumMod val="75000"/>
                  </a:schemeClr>
                </a:solidFill>
              </a:rPr>
              <a:t>RESULTADOS</a:t>
            </a:r>
            <a:endParaRPr lang="en-US" sz="5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Rounded Rectangle 23"/>
          <p:cNvSpPr/>
          <p:nvPr/>
        </p:nvSpPr>
        <p:spPr>
          <a:xfrm>
            <a:off x="12512912" y="5983881"/>
            <a:ext cx="9083437" cy="36570554"/>
          </a:xfrm>
          <a:prstGeom prst="roundRect">
            <a:avLst>
              <a:gd name="adj" fmla="val 4609"/>
            </a:avLst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86" tIns="47293" rIns="94586" bIns="47293" rtlCol="0" anchor="t"/>
          <a:lstStyle/>
          <a:p>
            <a:pPr algn="just"/>
            <a:endParaRPr lang="en-US" sz="400" b="1" dirty="0">
              <a:solidFill>
                <a:schemeClr val="tx1"/>
              </a:solidFill>
            </a:endParaRPr>
          </a:p>
          <a:p>
            <a:pPr algn="just"/>
            <a:endParaRPr lang="es-ES_tradnl" sz="2900" dirty="0">
              <a:solidFill>
                <a:schemeClr val="tx1"/>
              </a:solidFill>
            </a:endParaRPr>
          </a:p>
        </p:txBody>
      </p:sp>
      <p:sp>
        <p:nvSpPr>
          <p:cNvPr id="30" name="Rounded Rectangle 23"/>
          <p:cNvSpPr/>
          <p:nvPr/>
        </p:nvSpPr>
        <p:spPr>
          <a:xfrm>
            <a:off x="22461876" y="6013088"/>
            <a:ext cx="9075139" cy="17221647"/>
          </a:xfrm>
          <a:prstGeom prst="roundRect">
            <a:avLst>
              <a:gd name="adj" fmla="val 4609"/>
            </a:avLst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86" tIns="47293" rIns="94586" bIns="47293" rtlCol="0" anchor="t"/>
          <a:lstStyle/>
          <a:p>
            <a:pPr algn="just"/>
            <a:endParaRPr lang="en-US" sz="400" b="1" dirty="0">
              <a:solidFill>
                <a:schemeClr val="tx1"/>
              </a:solidFill>
            </a:endParaRPr>
          </a:p>
          <a:p>
            <a:pPr algn="just"/>
            <a:endParaRPr lang="es-ES_tradnl" sz="2900" dirty="0">
              <a:solidFill>
                <a:schemeClr val="tx1"/>
              </a:solidFill>
            </a:endParaRPr>
          </a:p>
        </p:txBody>
      </p:sp>
      <p:sp>
        <p:nvSpPr>
          <p:cNvPr id="31" name="Rounded Rectangle 38"/>
          <p:cNvSpPr/>
          <p:nvPr/>
        </p:nvSpPr>
        <p:spPr>
          <a:xfrm>
            <a:off x="22461876" y="23978964"/>
            <a:ext cx="9075139" cy="11552088"/>
          </a:xfrm>
          <a:prstGeom prst="roundRect">
            <a:avLst>
              <a:gd name="adj" fmla="val 6365"/>
            </a:avLst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86" tIns="47293" rIns="94586" bIns="47293" rtlCol="0" anchor="t"/>
          <a:lstStyle/>
          <a:p>
            <a:pPr algn="ctr">
              <a:tabLst>
                <a:tab pos="3804769" algn="l"/>
                <a:tab pos="3893443" algn="l"/>
              </a:tabLst>
            </a:pPr>
            <a:endParaRPr lang="en-US" sz="2500" b="1" dirty="0">
              <a:solidFill>
                <a:prstClr val="black"/>
              </a:solidFill>
            </a:endParaRPr>
          </a:p>
        </p:txBody>
      </p:sp>
      <p:sp>
        <p:nvSpPr>
          <p:cNvPr id="32" name="TextBox 51"/>
          <p:cNvSpPr txBox="1"/>
          <p:nvPr/>
        </p:nvSpPr>
        <p:spPr>
          <a:xfrm>
            <a:off x="22461876" y="23834948"/>
            <a:ext cx="9075139" cy="713163"/>
          </a:xfrm>
          <a:prstGeom prst="round2SameRect">
            <a:avLst>
              <a:gd name="adj1" fmla="val 34064"/>
              <a:gd name="adj2" fmla="val 0"/>
            </a:avLst>
          </a:prstGeom>
          <a:solidFill>
            <a:schemeClr val="bg1"/>
          </a:solidFill>
        </p:spPr>
        <p:txBody>
          <a:bodyPr wrap="square" lIns="372384" tIns="37238" rIns="372384" bIns="37238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accent1">
                    <a:lumMod val="75000"/>
                  </a:schemeClr>
                </a:solidFill>
              </a:rPr>
              <a:t>CONCLUSIONES</a:t>
            </a:r>
            <a:endParaRPr lang="en-US" sz="5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Rectangle 47"/>
          <p:cNvSpPr/>
          <p:nvPr/>
        </p:nvSpPr>
        <p:spPr>
          <a:xfrm>
            <a:off x="22588004" y="36004300"/>
            <a:ext cx="10334536" cy="1407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86" tIns="47293" rIns="94586" bIns="47293" rtlCol="0" anchor="ctr"/>
          <a:lstStyle/>
          <a:p>
            <a:pPr algn="just"/>
            <a:r>
              <a:rPr lang="es-ES_tradnl" sz="4000" b="1" dirty="0">
                <a:solidFill>
                  <a:schemeClr val="bg1"/>
                </a:solidFill>
              </a:rPr>
              <a:t>Agradecimientos:</a:t>
            </a:r>
          </a:p>
          <a:p>
            <a:pPr algn="just"/>
            <a:endParaRPr lang="es-ES_tradnl" sz="4000" b="1" dirty="0">
              <a:solidFill>
                <a:schemeClr val="bg1"/>
              </a:solidFill>
            </a:endParaRPr>
          </a:p>
        </p:txBody>
      </p:sp>
      <p:sp>
        <p:nvSpPr>
          <p:cNvPr id="36" name="Rectangle 78"/>
          <p:cNvSpPr/>
          <p:nvPr/>
        </p:nvSpPr>
        <p:spPr>
          <a:xfrm>
            <a:off x="22588004" y="37300444"/>
            <a:ext cx="10334536" cy="1615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86" tIns="47293" rIns="94586" bIns="47293" rtlCol="0" anchor="ctr"/>
          <a:lstStyle/>
          <a:p>
            <a:pPr algn="just"/>
            <a:r>
              <a:rPr lang="es-ES_tradnl" sz="4000" b="1" dirty="0">
                <a:solidFill>
                  <a:schemeClr val="bg1"/>
                </a:solidFill>
              </a:rPr>
              <a:t>Referencias:</a:t>
            </a:r>
          </a:p>
          <a:p>
            <a:pPr algn="just"/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719AA9-E023-CD40-9A7D-4F89B6892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69" y="915284"/>
            <a:ext cx="9290277" cy="2685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DF648A-0B1D-402D-915D-1B64061F0E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75" t="27398" r="9308" b="17393"/>
          <a:stretch/>
        </p:blipFill>
        <p:spPr>
          <a:xfrm>
            <a:off x="29019449" y="40900844"/>
            <a:ext cx="2461388" cy="1615286"/>
          </a:xfrm>
          <a:prstGeom prst="rect">
            <a:avLst/>
          </a:prstGeom>
        </p:spPr>
      </p:pic>
      <p:sp>
        <p:nvSpPr>
          <p:cNvPr id="19" name="Shape 11">
            <a:extLst>
              <a:ext uri="{FF2B5EF4-FFF2-40B4-BE49-F238E27FC236}">
                <a16:creationId xmlns:a16="http://schemas.microsoft.com/office/drawing/2014/main" id="{738D6A34-F1FA-4613-A530-1894A790358D}"/>
              </a:ext>
            </a:extLst>
          </p:cNvPr>
          <p:cNvSpPr/>
          <p:nvPr/>
        </p:nvSpPr>
        <p:spPr>
          <a:xfrm>
            <a:off x="0" y="1405011"/>
            <a:ext cx="32404050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defRPr sz="1600"/>
            </a:lvl1pPr>
          </a:lstStyle>
          <a:p>
            <a:pPr algn="ctr"/>
            <a:r>
              <a:rPr lang="es-ES_tradnl" sz="8000" b="1" dirty="0">
                <a:solidFill>
                  <a:schemeClr val="bg1"/>
                </a:solidFill>
              </a:rPr>
              <a:t>Poster</a:t>
            </a:r>
          </a:p>
        </p:txBody>
      </p:sp>
    </p:spTree>
    <p:extLst>
      <p:ext uri="{BB962C8B-B14F-4D97-AF65-F5344CB8AC3E}">
        <p14:creationId xmlns:p14="http://schemas.microsoft.com/office/powerpoint/2010/main" val="3101065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a10f9ac0-5937-4b4f-b459-96aedd9ed2c5" origin="userSelected">
  <element uid="9920fcc9-9f43-4d43-9e3e-b98a219cfd55" value=""/>
</sisl>
</file>

<file path=customXml/itemProps1.xml><?xml version="1.0" encoding="utf-8"?>
<ds:datastoreItem xmlns:ds="http://schemas.openxmlformats.org/officeDocument/2006/customXml" ds:itemID="{281720B5-0616-4020-8D21-8C85D8FABBB8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27</Words>
  <Application>Microsoft Office PowerPoint</Application>
  <PresentationFormat>Custom</PresentationFormat>
  <Paragraphs>25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Merck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Merck &amp; Co., Inc.</dc:creator>
  <cp:lastModifiedBy>Munoz, Nieves</cp:lastModifiedBy>
  <cp:revision>13</cp:revision>
  <dcterms:created xsi:type="dcterms:W3CDTF">2017-08-24T08:47:44Z</dcterms:created>
  <dcterms:modified xsi:type="dcterms:W3CDTF">2019-02-14T07:24:13Z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306cf81e-9e1d-4e29-b42e-a8a75d61efb8</vt:lpwstr>
  </property>
  <property fmtid="{D5CDD505-2E9C-101B-9397-08002B2CF9AE}" pid="3" name="bjSaver">
    <vt:lpwstr>479+2u15W2xw6AP1b/0FJ1Zt/7tXQXid</vt:lpwstr>
  </property>
  <property fmtid="{D5CDD505-2E9C-101B-9397-08002B2CF9AE}" pid="4" name="_AdHocReviewCycleID">
    <vt:i4>-715214002</vt:i4>
  </property>
  <property fmtid="{D5CDD505-2E9C-101B-9397-08002B2CF9AE}" pid="5" name="_NewReviewCycle">
    <vt:lpwstr/>
  </property>
  <property fmtid="{D5CDD505-2E9C-101B-9397-08002B2CF9AE}" pid="6" name="_EmailSubject">
    <vt:lpwstr>e-Congress SEOM-MSD </vt:lpwstr>
  </property>
  <property fmtid="{D5CDD505-2E9C-101B-9397-08002B2CF9AE}" pid="7" name="_AuthorEmail">
    <vt:lpwstr>nieves.muaoz@merck.com</vt:lpwstr>
  </property>
  <property fmtid="{D5CDD505-2E9C-101B-9397-08002B2CF9AE}" pid="8" name="_AuthorEmailDisplayName">
    <vt:lpwstr>Munoz, Nieves</vt:lpwstr>
  </property>
  <property fmtid="{D5CDD505-2E9C-101B-9397-08002B2CF9AE}" pid="9" name="bjDocumentSecurityLabel">
    <vt:lpwstr>Not Classified</vt:lpwstr>
  </property>
  <property fmtid="{D5CDD505-2E9C-101B-9397-08002B2CF9AE}" pid="10" name="_PreviousAdHocReviewCycleID">
    <vt:i4>341925063</vt:i4>
  </property>
  <property fmtid="{D5CDD505-2E9C-101B-9397-08002B2CF9AE}" pid="11" name="bjDocumentLabelXML">
    <vt:lpwstr>&lt;?xml version="1.0" encoding="us-ascii"?&gt;&lt;sisl xmlns:xsi="http://www.w3.org/2001/XMLSchema-instance" xmlns:xsd="http://www.w3.org/2001/XMLSchema" sislVersion="0" policy="a10f9ac0-5937-4b4f-b459-96aedd9ed2c5" origin="userSelected" xmlns="http://www.boldonj</vt:lpwstr>
  </property>
  <property fmtid="{D5CDD505-2E9C-101B-9397-08002B2CF9AE}" pid="12" name="bjDocumentLabelXML-0">
    <vt:lpwstr>ames.com/2008/01/sie/internal/label"&gt;&lt;element uid="9920fcc9-9f43-4d43-9e3e-b98a219cfd55" value="" /&gt;&lt;/sisl&gt;</vt:lpwstr>
  </property>
</Properties>
</file>